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 layout="1picTitle" frame="frameStyle6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4C7657-AF0F-4B81-9537-CA4E4364E046}" type="datetimeFigureOut">
              <a:rPr lang="zh-TW" altLang="en-US" smtClean="0"/>
              <a:t>2013/11/18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FDCF9D-467F-4EA2-8352-E4A0F8D4F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雷達圖分析實例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由 </a:t>
            </a:r>
            <a:r>
              <a:rPr lang="en-US" altLang="zh-TW" smtClean="0"/>
              <a:t>Admin-</a:t>
            </a:r>
            <a:r>
              <a:rPr lang="zh-TW" altLang="en-US" smtClean="0"/>
              <a:t>楊淑華</a:t>
            </a:r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基本型：手寫項目</a:t>
            </a:r>
            <a:r>
              <a:rPr lang="zh-TW" altLang="en-US" dirty="0" smtClean="0"/>
              <a:t>、向度分刻度</a:t>
            </a:r>
            <a:endParaRPr lang="zh-TW" altLang="en-US" dirty="0"/>
          </a:p>
        </p:txBody>
      </p:sp>
      <p:pic>
        <p:nvPicPr>
          <p:cNvPr id="4" name="圖片 3" descr="img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11928"/>
            <a:ext cx="5786452" cy="5446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基本型</a:t>
            </a:r>
            <a:r>
              <a:rPr lang="zh-TW" altLang="en-US" dirty="0" smtClean="0"/>
              <a:t>：重畫圖表、</a:t>
            </a:r>
            <a:r>
              <a:rPr lang="zh-TW" altLang="en-US" dirty="0" smtClean="0"/>
              <a:t>向度分刻度</a:t>
            </a:r>
            <a:endParaRPr lang="zh-TW" altLang="en-US" dirty="0"/>
          </a:p>
        </p:txBody>
      </p:sp>
      <p:pic>
        <p:nvPicPr>
          <p:cNvPr id="3" name="圖片 2" descr="img9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31938" y="1646238"/>
            <a:ext cx="6078537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自行設計</a:t>
            </a:r>
            <a:r>
              <a:rPr lang="zh-TW" altLang="en-US" dirty="0" smtClean="0"/>
              <a:t>、百分區別</a:t>
            </a:r>
            <a:endParaRPr lang="zh-TW" altLang="en-US" dirty="0"/>
          </a:p>
        </p:txBody>
      </p:sp>
      <p:pic>
        <p:nvPicPr>
          <p:cNvPr id="5" name="圖片 4" descr="img9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31" y="1245108"/>
            <a:ext cx="7541075" cy="5898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基本型：手寫項目、向度分刻度</a:t>
            </a:r>
            <a:endParaRPr lang="zh-TW" altLang="en-US" dirty="0"/>
          </a:p>
        </p:txBody>
      </p:sp>
      <p:pic>
        <p:nvPicPr>
          <p:cNvPr id="4" name="圖片 3" descr="img9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31" y="1459992"/>
            <a:ext cx="7245235" cy="5040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變化型：重畫圖表、再分三級</a:t>
            </a:r>
            <a:endParaRPr lang="zh-TW" altLang="en-US" dirty="0"/>
          </a:p>
        </p:txBody>
      </p:sp>
      <p:pic>
        <p:nvPicPr>
          <p:cNvPr id="3" name="圖片 2" descr="img9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4038" y="1646238"/>
            <a:ext cx="8035925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變化型：重畫圖表、異色細分</a:t>
            </a:r>
            <a:endParaRPr lang="zh-TW" altLang="en-US" dirty="0"/>
          </a:p>
        </p:txBody>
      </p:sp>
      <p:pic>
        <p:nvPicPr>
          <p:cNvPr id="3" name="圖片 2" descr="img9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04925" y="1646238"/>
            <a:ext cx="6532563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64</Words>
  <Application>Microsoft Office PowerPoint</Application>
  <PresentationFormat>如螢幕大小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地鐵</vt:lpstr>
      <vt:lpstr>雷達圖分析實例</vt:lpstr>
      <vt:lpstr>基本型：手寫項目、向度分刻度</vt:lpstr>
      <vt:lpstr>基本型：重畫圖表、向度分刻度</vt:lpstr>
      <vt:lpstr>自行設計、百分區別</vt:lpstr>
      <vt:lpstr>基本型：手寫項目、向度分刻度</vt:lpstr>
      <vt:lpstr>變化型：重畫圖表、再分三級</vt:lpstr>
      <vt:lpstr>變化型：重畫圖表、異色細分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雷達圖分析實例</dc:title>
  <dc:creator>Admin-楊淑華</dc:creator>
  <cp:lastModifiedBy>Admin-楊淑華</cp:lastModifiedBy>
  <cp:revision>3</cp:revision>
  <dcterms:created xsi:type="dcterms:W3CDTF">2013-11-18T04:54:06Z</dcterms:created>
  <dcterms:modified xsi:type="dcterms:W3CDTF">2013-11-18T05:46:53Z</dcterms:modified>
</cp:coreProperties>
</file>